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1024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1856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954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4392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4802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955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2453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626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688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022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518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A95A-15AC-4051-BA49-72F5BD5CA1A1}" type="datetimeFigureOut">
              <a:rPr lang="fr-CA" smtClean="0"/>
              <a:t>2020-05-18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E561-A629-4DC3-8248-E63AC4E61381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727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ttJSBiTPTmU" TargetMode="External"/><Relationship Id="rId5" Type="http://schemas.openxmlformats.org/officeDocument/2006/relationships/hyperlink" Target="https://www.youtube.com/watch?v=ZKFnISG3zD8" TargetMode="External"/><Relationship Id="rId4" Type="http://schemas.openxmlformats.org/officeDocument/2006/relationships/hyperlink" Target="https://www.youtube.com/watch?v=IcOxiUyjk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4Dnm6dkOVI" TargetMode="External"/><Relationship Id="rId2" Type="http://schemas.openxmlformats.org/officeDocument/2006/relationships/hyperlink" Target="https://www.ledevoir.com/societe/554809/le-proprietaire-du-zoo-de-st-edouard-arrete-et-accuse-de-cruaute-anima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I8chrQmtsI" TargetMode="External"/><Relationship Id="rId2" Type="http://schemas.openxmlformats.org/officeDocument/2006/relationships/hyperlink" Target="https://www.youtube.com/watch?v=AsuYIN7y8E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cwdsQ1kCPm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bbclVN0yY" TargetMode="External"/><Relationship Id="rId2" Type="http://schemas.openxmlformats.org/officeDocument/2006/relationships/hyperlink" Target="https://www.youtube.com/watch?v=UWaIXSJDCz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UoKGP6XaDU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Syndrome_de_Stockholm" TargetMode="External"/><Relationship Id="rId2" Type="http://schemas.openxmlformats.org/officeDocument/2006/relationships/hyperlink" Target="https://ici.radio-canada.ca/nouvelle/249749/cloutier-nathal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ci.radio-canada.ca/nouvelle/1078254/police-retrouve-13-freres-et-soeurs-attaches-affames-californ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1091"/>
            <a:ext cx="1705081" cy="18570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479612"/>
            <a:ext cx="1600200" cy="20574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15578" cy="1268760"/>
          </a:xfrm>
        </p:spPr>
        <p:txBody>
          <a:bodyPr>
            <a:normAutofit/>
          </a:bodyPr>
          <a:lstStyle/>
          <a:p>
            <a:r>
              <a:rPr lang="fr-C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dinerdotcom Sparkly" panose="02000506060000020004" pitchFamily="2" charset="0"/>
                <a:ea typeface="Return To Sender" panose="02000000000000000000" pitchFamily="2" charset="0"/>
              </a:rPr>
              <a:t>GOÛTER PHILOSOPHIQUE</a:t>
            </a:r>
            <a:endParaRPr lang="fr-C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dinerdotcom Sparkly" panose="02000506060000020004" pitchFamily="2" charset="0"/>
              <a:ea typeface="Return To Sender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824536"/>
          </a:xfrm>
        </p:spPr>
        <p:txBody>
          <a:bodyPr>
            <a:normAutofit/>
          </a:bodyPr>
          <a:lstStyle/>
          <a:p>
            <a:r>
              <a:rPr lang="fr-CA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La violence</a:t>
            </a:r>
            <a:br>
              <a:rPr lang="fr-CA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</a:br>
            <a:r>
              <a:rPr lang="fr-CA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et la non-violence</a:t>
            </a:r>
          </a:p>
          <a:p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3 vidéos d’amorce de discussion en lien avec la thématique :</a:t>
            </a:r>
          </a:p>
          <a:p>
            <a:endParaRPr lang="fr-CA" sz="4600" b="1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5219" y="4522324"/>
            <a:ext cx="2811028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hlinkClick r:id="rId4"/>
              </a:rPr>
              <a:t>Un peu de batterie ? </a:t>
            </a:r>
            <a:endParaRPr lang="fr-CA" b="1" dirty="0" smtClean="0">
              <a:solidFill>
                <a:srgbClr val="00FF00"/>
              </a:solidFill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Certaines choses sont  inacceptables, </a:t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n’est-ce pas ? </a:t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Écoutez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Réagissez. Discutez. 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838" y="4522324"/>
            <a:ext cx="2556731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Je t’aime, moi non plus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Qu’est-ce qui empêche les gens de dire leur façon de penser ? Écoutez</a:t>
            </a: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Réagissez. Discutez.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012160" y="4522324"/>
            <a:ext cx="2968352" cy="175432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Malala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une fille. Une fille qui veut quelque chose. Et ce quelque chose, c’est primordial !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Écoutez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Réagissez. Discutez.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04532" y="6427130"/>
            <a:ext cx="657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et document de travail préparés par Mathieu Brodeur</a:t>
            </a:r>
            <a:endParaRPr lang="fr-C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418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9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Quelle violence ! Quel plaisir !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142069" y="3501008"/>
            <a:ext cx="3397112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La </a:t>
            </a:r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cruauté animale, c’est permis ? 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 sûr que non ! En tout cas, pas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ici, au Canada… Alors pourquoi certains humains s’en servent pour imposer leur loi ? Lisez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88024" y="3501008"/>
            <a:ext cx="3168352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La violence, c’est drôle des fois ou jamais ?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 dépend. Des fois, c’est tellement exagéré que ç’en est drôle ! Ah oui ?! Vraiment ?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débattez 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427" y="206129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</a:t>
            </a:r>
            <a:r>
              <a:rPr lang="fr-CA" sz="2000" i="1" dirty="0" smtClean="0">
                <a:solidFill>
                  <a:srgbClr val="002060"/>
                </a:solidFill>
              </a:rPr>
              <a:t>1 texte et 1 </a:t>
            </a:r>
            <a:r>
              <a:rPr lang="fr-CA" sz="2000" i="1" dirty="0" smtClean="0">
                <a:solidFill>
                  <a:srgbClr val="002060"/>
                </a:solidFill>
              </a:rPr>
              <a:t>vidéo </a:t>
            </a:r>
            <a:r>
              <a:rPr lang="fr-CA" sz="2000" i="1" dirty="0" smtClean="0">
                <a:solidFill>
                  <a:srgbClr val="002060"/>
                </a:solidFill>
              </a:rPr>
              <a:t>pour débattre davantage. </a:t>
            </a:r>
            <a:r>
              <a:rPr lang="fr-CA" sz="2000" i="1" dirty="0" smtClean="0">
                <a:solidFill>
                  <a:srgbClr val="002060"/>
                </a:solidFill>
              </a:rPr>
              <a:t/>
            </a:r>
            <a:br>
              <a:rPr lang="fr-CA" sz="2000" i="1" dirty="0" smtClean="0">
                <a:solidFill>
                  <a:srgbClr val="002060"/>
                </a:solidFill>
              </a:rPr>
            </a:br>
            <a:r>
              <a:rPr lang="fr-CA" sz="2000" i="1" dirty="0" smtClean="0">
                <a:solidFill>
                  <a:srgbClr val="002060"/>
                </a:solidFill>
              </a:rPr>
              <a:t>Il </a:t>
            </a:r>
            <a:r>
              <a:rPr lang="fr-CA" sz="2000" i="1" dirty="0" smtClean="0">
                <a:solidFill>
                  <a:srgbClr val="002060"/>
                </a:solidFill>
              </a:rPr>
              <a:t>vous est suggéré de </a:t>
            </a:r>
            <a:r>
              <a:rPr lang="fr-CA" sz="2000" i="1" dirty="0" smtClean="0">
                <a:solidFill>
                  <a:srgbClr val="002060"/>
                </a:solidFill>
              </a:rPr>
              <a:t>le lire et de le </a:t>
            </a:r>
            <a:r>
              <a:rPr lang="fr-CA" sz="2000" i="1" dirty="0" smtClean="0">
                <a:solidFill>
                  <a:srgbClr val="002060"/>
                </a:solidFill>
              </a:rPr>
              <a:t>regarder avant</a:t>
            </a:r>
          </a:p>
          <a:p>
            <a:pPr algn="ctr"/>
            <a:r>
              <a:rPr lang="fr-CA" sz="2000" i="1" dirty="0">
                <a:solidFill>
                  <a:srgbClr val="002060"/>
                </a:solidFill>
              </a:rPr>
              <a:t>d</a:t>
            </a:r>
            <a:r>
              <a:rPr lang="fr-CA" sz="2000" i="1" dirty="0" smtClean="0">
                <a:solidFill>
                  <a:srgbClr val="002060"/>
                </a:solidFill>
              </a:rPr>
              <a:t>e les présenter à vos élèves. À regarder intégralement ou en ciblant certains segments</a:t>
            </a:r>
            <a:endParaRPr lang="fr-CA" sz="2000" i="1" dirty="0">
              <a:solidFill>
                <a:srgbClr val="00206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4946" y="5371608"/>
            <a:ext cx="2299580" cy="140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Les jeux olympiques de la lettre d’amour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3384734"/>
            <a:ext cx="2736304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Le baseball, un sport tranquille ? 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Lorsque les esprits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s’échauffent, on perd le contrôle, littéralement ! 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427" y="206129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des vidéos pour démontrer la présence de la violence dans le sport</a:t>
            </a:r>
            <a:r>
              <a:rPr lang="fr-CA" sz="2000" i="1" dirty="0" smtClean="0">
                <a:solidFill>
                  <a:srgbClr val="002060"/>
                </a:solidFill>
              </a:rPr>
              <a:t>. </a:t>
            </a:r>
            <a:r>
              <a:rPr lang="fr-CA" sz="2000" i="1" dirty="0" smtClean="0">
                <a:solidFill>
                  <a:srgbClr val="002060"/>
                </a:solidFill>
              </a:rPr>
              <a:t>Il vous est suggéré d’en prendre connaissance avant de les présenter à vos élèves. Votre jugement est conseillé. 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03848" y="3384734"/>
            <a:ext cx="2736304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Jouer au golf, c’est… relaxant ?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Certains lisent, d’autres font du yoga. Mais pour relaxer, rien de mieux que le golf, n’est-ce pas ?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3384734"/>
            <a:ext cx="2736304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Mickey à la rescousse !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 de mieux que Mickey Mouse pour nous donner une bonne petite leçon de moral ? </a:t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7777" y="5470413"/>
            <a:ext cx="3388445" cy="123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Jusqu’à la mort s’il le faut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284446" y="3789040"/>
            <a:ext cx="2498608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Nelson Mandela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exemple plus grand que nature de la non-violence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427" y="206129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</a:t>
            </a:r>
            <a:r>
              <a:rPr lang="fr-CA" sz="2000" i="1" dirty="0" smtClean="0">
                <a:solidFill>
                  <a:srgbClr val="002060"/>
                </a:solidFill>
              </a:rPr>
              <a:t>deux</a:t>
            </a:r>
            <a:r>
              <a:rPr lang="fr-CA" sz="2000" i="1" dirty="0" smtClean="0">
                <a:solidFill>
                  <a:srgbClr val="002060"/>
                </a:solidFill>
              </a:rPr>
              <a:t> vidéos </a:t>
            </a:r>
            <a:r>
              <a:rPr lang="fr-CA" sz="2000" i="1" dirty="0" smtClean="0">
                <a:solidFill>
                  <a:srgbClr val="002060"/>
                </a:solidFill>
              </a:rPr>
              <a:t>pour débattre davantage. Il vous est suggéré de les regarder avant</a:t>
            </a:r>
          </a:p>
          <a:p>
            <a:pPr algn="ctr"/>
            <a:r>
              <a:rPr lang="fr-CA" sz="2000" i="1" dirty="0">
                <a:solidFill>
                  <a:srgbClr val="002060"/>
                </a:solidFill>
              </a:rPr>
              <a:t>d</a:t>
            </a:r>
            <a:r>
              <a:rPr lang="fr-CA" sz="2000" i="1" dirty="0" smtClean="0">
                <a:solidFill>
                  <a:srgbClr val="002060"/>
                </a:solidFill>
              </a:rPr>
              <a:t>e les présenter à vos élèves. À regarder intégralement ou en ciblant certains segments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63672" y="3789040"/>
            <a:ext cx="2498608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Martin Luther King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autre exemple plus grand que nature de la non-violence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42898" y="3789040"/>
            <a:ext cx="2498608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Gandhi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dernier exemple plus grand que nature de la non-violence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124" y="4319795"/>
            <a:ext cx="1053666" cy="25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La non-violence pép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ère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1427" y="206129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lu, présentez </a:t>
            </a:r>
            <a:r>
              <a:rPr lang="fr-CA" sz="2000" i="1" dirty="0" smtClean="0">
                <a:solidFill>
                  <a:srgbClr val="002060"/>
                </a:solidFill>
              </a:rPr>
              <a:t>ses articles à vos élèves. </a:t>
            </a:r>
          </a:p>
          <a:p>
            <a:pPr algn="ctr"/>
            <a:r>
              <a:rPr lang="fr-CA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PRENEZ BIEN LE SOIN DE LES CONSULTER AVANT </a:t>
            </a:r>
            <a:r>
              <a:rPr lang="fr-CA" sz="2000" i="1" dirty="0" smtClean="0">
                <a:solidFill>
                  <a:srgbClr val="002060"/>
                </a:solidFill>
              </a:rPr>
              <a:t>et de juger de leur pertinence versus le niveau de maturité de votre groupe. Il s’agit d’enjeux sérieux et de dénonciation nécessaire de cas de violence totalement inacceptables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5574" y="3789040"/>
            <a:ext cx="2807299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Nathalie Simard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enfance volée. Le coupable doit payer.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155369" y="3789039"/>
            <a:ext cx="2736304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Le syndrome de Stockholm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est très intéressant de s’attarder au principe de ce syndrome post-traumatique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084168" y="3796870"/>
            <a:ext cx="2880319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Comment est-ce possible?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une telle chose a-t-elle pu arriver en 2018 ? 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Lisez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3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650</Words>
  <Application>Microsoft Office PowerPoint</Application>
  <PresentationFormat>Affichage à l'écran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Airplanes in the Night Sky</vt:lpstr>
      <vt:lpstr>Arial</vt:lpstr>
      <vt:lpstr>Calibri</vt:lpstr>
      <vt:lpstr>Cartoon Relief</vt:lpstr>
      <vt:lpstr>Fontdinerdotcom Sparkly</vt:lpstr>
      <vt:lpstr>Lexie Readable</vt:lpstr>
      <vt:lpstr>Return To Sender</vt:lpstr>
      <vt:lpstr>Thème Office</vt:lpstr>
      <vt:lpstr>GOÛTER PHILOSOPHIQUE</vt:lpstr>
      <vt:lpstr>Dans le document de l’élève,  veuillez lire le texte : « Quelle violence ! Quel plaisir ! »</vt:lpstr>
      <vt:lpstr>Dans le document de l’élève,  veuillez lire le texte : « Les jeux olympiques de la lettre d’amour »</vt:lpstr>
      <vt:lpstr>Dans le document de l’élève,  veuillez lire le texte : « Jusqu’à la mort s’il le faut »</vt:lpstr>
      <vt:lpstr>Dans le document de l’élève,  veuillez lire le texte : « La non-violence pépère »</vt:lpstr>
    </vt:vector>
  </TitlesOfParts>
  <Company>CSRS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Goûter philo</dc:title>
  <dc:creator>Brodeur Mathieu</dc:creator>
  <cp:lastModifiedBy>Brodeur Mathieu</cp:lastModifiedBy>
  <cp:revision>27</cp:revision>
  <dcterms:created xsi:type="dcterms:W3CDTF">2016-11-16T13:00:43Z</dcterms:created>
  <dcterms:modified xsi:type="dcterms:W3CDTF">2020-05-18T17:39:03Z</dcterms:modified>
</cp:coreProperties>
</file>