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2019-08-23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024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2019-08-23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856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2019-08-23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54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2019-08-23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392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2019-08-23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802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2019-08-23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955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2019-08-23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453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2019-08-23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626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2019-08-23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688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2019-08-23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022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2019-08-23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518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DA95A-15AC-4051-BA49-72F5BD5CA1A1}" type="datetimeFigureOut">
              <a:rPr lang="fr-CA" smtClean="0"/>
              <a:t>2019-08-23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727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VNZ4BAuSpg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worldometers.info/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xlE0wMhJ2iM" TargetMode="External"/><Relationship Id="rId4" Type="http://schemas.openxmlformats.org/officeDocument/2006/relationships/hyperlink" Target="https://www.youtube.com/watch?v=F2bk_9T482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U8DDYz68kM" TargetMode="External"/><Relationship Id="rId2" Type="http://schemas.openxmlformats.org/officeDocument/2006/relationships/hyperlink" Target="https://www.youtube.com/watch?v=KP4UiWypxi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UN9tO-dy9Q" TargetMode="External"/><Relationship Id="rId2" Type="http://schemas.openxmlformats.org/officeDocument/2006/relationships/hyperlink" Target="http://www.virtualmuseum.ca/media/edu/FR/uploads/flash/flash462365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a/imgres?imgurl=http://slideshow.tcmwebcorp.com/slideshow/1/fr/21312312321/medias/slide/43419&amp;imgrefurl=https://www.pinterest.com/pin/393009504960647227/&amp;docid=difYo1O1WN-k7M&amp;tbnid=VGmHvZPPYZwghM:&amp;vet=1&amp;w=1190&amp;h=1190&amp;safe=strict&amp;bih=620&amp;biw=1280&amp;ved=0ahUKEwjjmp2f2dbSAhWl6IMKHd1AC9MQxiAIGSgF&amp;iact=c&amp;ictx=1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a/url?sa=i&amp;rct=j&amp;q=&amp;esrc=s&amp;source=images&amp;cd=&amp;cad=rja&amp;uact=8&amp;ved=0ahUKEwiRk-eA2dbSAhUU24MKHU1ABfEQjRwIBw&amp;url=http://conseils-veto.com/conseils-chats/&amp;bvm=bv.149397726,d.amc&amp;psig=AFQjCNE4d10-HuhCc5gZ-6O2erGmf2u1pg&amp;ust=1489604946625213" TargetMode="External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0" Type="http://schemas.openxmlformats.org/officeDocument/2006/relationships/image" Target="../media/image12.jpeg"/><Relationship Id="rId4" Type="http://schemas.openxmlformats.org/officeDocument/2006/relationships/image" Target="../media/image8.pn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CQtzWEzWLE" TargetMode="External"/><Relationship Id="rId2" Type="http://schemas.openxmlformats.org/officeDocument/2006/relationships/hyperlink" Target="https://www.youtube.com/watch?v=8aq5xQsmxR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.wikipedia.org/wiki/Vol_571_Fuerza_A&#233;rea_Uruguaya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hyperlink" Target="https://www.youtube.com/watch?v=8aq5xQsmxRk" TargetMode="External"/><Relationship Id="rId7" Type="http://schemas.openxmlformats.org/officeDocument/2006/relationships/image" Target="../media/image14.png"/><Relationship Id="rId2" Type="http://schemas.openxmlformats.org/officeDocument/2006/relationships/hyperlink" Target="https://www.youtube.com/watch?v=KmIMB4U739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z7_yyNHTcc" TargetMode="External"/><Relationship Id="rId5" Type="http://schemas.openxmlformats.org/officeDocument/2006/relationships/hyperlink" Target="https://www.youtube.com/watch?v=ijwvMo-jeeA" TargetMode="External"/><Relationship Id="rId4" Type="http://schemas.openxmlformats.org/officeDocument/2006/relationships/hyperlink" Target="https://www.youtube.com/watch?v=3HUz8CAOR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15578" cy="1268760"/>
          </a:xfrm>
        </p:spPr>
        <p:txBody>
          <a:bodyPr>
            <a:normAutofit fontScale="90000"/>
          </a:bodyPr>
          <a:lstStyle/>
          <a:p>
            <a:r>
              <a:rPr lang="fr-C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dinerdotcom Sparkly" panose="02000506060000020004" pitchFamily="2" charset="0"/>
                <a:ea typeface="Return To Sender" panose="02000000000000000000" pitchFamily="2" charset="0"/>
              </a:rPr>
              <a:t>GOÛTER PHILOSOPHIQUE</a:t>
            </a:r>
            <a:br>
              <a:rPr lang="fr-C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dinerdotcom Sparkly" panose="02000506060000020004" pitchFamily="2" charset="0"/>
                <a:ea typeface="Return To Sender" panose="02000000000000000000" pitchFamily="2" charset="0"/>
              </a:rPr>
            </a:br>
            <a:r>
              <a:rPr lang="fr-C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Return To Sender" panose="02000000000000000000" pitchFamily="2" charset="0"/>
                <a:hlinkClick r:id="rId2"/>
              </a:rPr>
              <a:t>Commençons par visiter ce site percutant !!! Cliquez ici !!!</a:t>
            </a:r>
            <a:endParaRPr lang="fr-CA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Return To Sender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4824536"/>
          </a:xfrm>
        </p:spPr>
        <p:txBody>
          <a:bodyPr>
            <a:normAutofit/>
          </a:bodyPr>
          <a:lstStyle/>
          <a:p>
            <a:r>
              <a:rPr lang="fr-CA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toon Relief" panose="02000500000000000000" pitchFamily="2" charset="0"/>
                <a:ea typeface="Airplanes in the Night Sky" pitchFamily="2" charset="0"/>
              </a:rPr>
              <a:t>La vie et </a:t>
            </a:r>
          </a:p>
          <a:p>
            <a:r>
              <a:rPr lang="fr-CA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toon Relief" panose="02000500000000000000" pitchFamily="2" charset="0"/>
                <a:ea typeface="Airplanes in the Night Sky" pitchFamily="2" charset="0"/>
              </a:rPr>
              <a:t>l</a:t>
            </a:r>
            <a:r>
              <a:rPr lang="fr-CA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toon Relief" panose="02000500000000000000" pitchFamily="2" charset="0"/>
                <a:ea typeface="Airplanes in the Night Sky" pitchFamily="2" charset="0"/>
              </a:rPr>
              <a:t>a mort</a:t>
            </a:r>
          </a:p>
          <a:p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Voici 3 vidéos d’amorce de discussion en lien avec la thématique :</a:t>
            </a: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CA" sz="4600" b="1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5219" y="4522324"/>
            <a:ext cx="2522996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hlinkClick r:id="rId3"/>
              </a:rPr>
              <a:t>La naissance au cinéma</a:t>
            </a:r>
            <a:endParaRPr lang="fr-CA" b="1" dirty="0" smtClean="0">
              <a:solidFill>
                <a:srgbClr val="00FF00"/>
              </a:solidFill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naissance, c’est émouvant. Même celle d’un tueur d’hommes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Écoutez. Réagissez. Discutez. 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838" y="4522324"/>
            <a:ext cx="2556731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hlinkClick r:id="rId4"/>
              </a:rPr>
              <a:t>La mort au cinéma</a:t>
            </a:r>
            <a:endParaRPr lang="fr-CA" b="1" dirty="0" smtClean="0">
              <a:solidFill>
                <a:srgbClr val="00FF00"/>
              </a:solidFill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aborder la mort ? Peut-être en la rendant émouvante... Écoutez</a:t>
            </a: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Réagissez. Discutez.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300192" y="4522324"/>
            <a:ext cx="2556731" cy="1754326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hlinkClick r:id="rId5"/>
              </a:rPr>
              <a:t>Ça y était presque… </a:t>
            </a:r>
            <a:endParaRPr lang="fr-CA" b="1" dirty="0" smtClean="0">
              <a:solidFill>
                <a:srgbClr val="00FF00"/>
              </a:solidFill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Chaque vie est fragile. C’est pour cela qu’il faut être vigilant !!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Écoutez. Réagissez. Discutez.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604532" y="6427130"/>
            <a:ext cx="6578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Présentation et document de travail préparés par Mathieu Brodeur</a:t>
            </a:r>
            <a:endParaRPr lang="fr-C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219" y="1916832"/>
            <a:ext cx="2522996" cy="155897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57928"/>
            <a:ext cx="2425324" cy="165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8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9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Dans le document de l’élève, </a:t>
            </a:r>
            <a:br>
              <a:rPr lang="fr-CA" sz="3600" b="1" dirty="0" smtClean="0"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veuillez lire le texte :</a:t>
            </a:r>
            <a: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  <a:t/>
            </a:r>
            <a:b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« Le massacre des champignons »</a:t>
            </a:r>
            <a:endParaRPr lang="fr-CA" sz="3600" b="1" dirty="0">
              <a:solidFill>
                <a:schemeClr val="accent1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4" name="AutoShape 2" descr="Résultats de recherche d'images pour « chantal sébire pein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460375" y="3410362"/>
            <a:ext cx="3973176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La chasse : pour ou contre ?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Certains sont d’ardents défenseurs des droits des animaux. D’autres disent que sans elle, il y aurait surpopulation. Qu’en penses-tu ? 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et débattez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427" y="206129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Lorsque le texte a été lu et que les réponses ont été complétées par les élèves,</a:t>
            </a:r>
          </a:p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voici 2 vidéos pour débattre davantage. Il vous est suggéré de les regarder avant</a:t>
            </a:r>
          </a:p>
          <a:p>
            <a:pPr algn="ctr"/>
            <a:r>
              <a:rPr lang="fr-CA" sz="2000" i="1" dirty="0">
                <a:solidFill>
                  <a:srgbClr val="002060"/>
                </a:solidFill>
              </a:rPr>
              <a:t>d</a:t>
            </a:r>
            <a:r>
              <a:rPr lang="fr-CA" sz="2000" i="1" dirty="0" smtClean="0">
                <a:solidFill>
                  <a:srgbClr val="002060"/>
                </a:solidFill>
              </a:rPr>
              <a:t>e les présenter à vos élèves. À regarder intégralement ou en ciblant certains segments</a:t>
            </a:r>
            <a:endParaRPr lang="fr-CA" sz="2000" i="1" dirty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621856" y="3424219"/>
            <a:ext cx="3973176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La loi de la jungle 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y a les proies et il y a les prédateurs. Mais pour toutes les espèces, l’instinct de survie et bien réel.</a:t>
            </a:r>
            <a:b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Qu’en penses-tu ? 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et débattez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6963" y="5325895"/>
            <a:ext cx="3687774" cy="152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Dans le document de l’élève, </a:t>
            </a:r>
            <a:br>
              <a:rPr lang="fr-CA" sz="3600" b="1" dirty="0" smtClean="0"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veuillez lire le texte :</a:t>
            </a:r>
            <a: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  <a:t/>
            </a:r>
            <a:b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« Le cycle de la vie »</a:t>
            </a:r>
            <a:endParaRPr lang="fr-CA" sz="3600" b="1" dirty="0">
              <a:solidFill>
                <a:schemeClr val="accent1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4" name="AutoShape 2" descr="Résultats de recherche d'images pour « chantal sébire pein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3131840" y="4149080"/>
            <a:ext cx="5472608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Qui mange qui ? 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espérer survivre, chaque espèce animal doit s’alimenter. Exerce-toi à comprendre ce principe ici.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427" y="2061295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Lorsque le texte a été lu et que les réponses ont été complétées par les élèves,</a:t>
            </a:r>
          </a:p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voici une activité pour s’exercer à mieux comprendre et un vidéo pour apprécier l’immensité de la beauté d’une naissance. Il vous est suggéré d’en prendre connaissance avant de les présenter à vos élèves. Votre jugement est conseillé. </a:t>
            </a:r>
            <a:endParaRPr lang="fr-CA" sz="2000" i="1" dirty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131840" y="5229200"/>
            <a:ext cx="5472608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2 choses en commun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Tous les êtres humains ont 2 choses en commun : ils naissent et ils meurent. On a donc tous déjà été ce petit fœtus ultra vulnérable. N’est-ce pas incroyable ?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et débattez.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414908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3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Dans le document de l’élève, </a:t>
            </a:r>
            <a:br>
              <a:rPr lang="fr-CA" sz="3600" b="1" dirty="0" smtClean="0"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veuillez lire le texte :</a:t>
            </a:r>
            <a: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  <a:t/>
            </a:r>
            <a:b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« Sale moustique, gentil chien »</a:t>
            </a:r>
            <a:endParaRPr lang="fr-CA" sz="3600" b="1" dirty="0">
              <a:solidFill>
                <a:schemeClr val="accent1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4" name="AutoShape 2" descr="Résultats de recherche d'images pour « chantal sébire pein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31427" y="2061295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Lorsque le texte a été lu et que les réponses ont été complétées par les élèves,</a:t>
            </a:r>
          </a:p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Voici des paires d’images.  Regardez-les attentivement et passez au vote : </a:t>
            </a:r>
            <a:br>
              <a:rPr lang="fr-CA" sz="2000" i="1" dirty="0" smtClean="0">
                <a:solidFill>
                  <a:srgbClr val="002060"/>
                </a:solidFill>
              </a:rPr>
            </a:br>
            <a:r>
              <a:rPr lang="fr-CA" sz="2000" i="1" dirty="0" smtClean="0">
                <a:solidFill>
                  <a:srgbClr val="002060"/>
                </a:solidFill>
              </a:rPr>
              <a:t>Est-ce le candidat de droite ou celui de gauche qui obtient le plus de vote concernant un sauvetage potentiel lors d’un incendie ?? Et pourquoi ? Quels sont vos arguments ? </a:t>
            </a:r>
          </a:p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Regardez et débattez !</a:t>
            </a:r>
            <a:endParaRPr lang="fr-CA" sz="2000" i="1" dirty="0">
              <a:solidFill>
                <a:srgbClr val="002060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80" y="3836973"/>
            <a:ext cx="1849388" cy="128840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836974"/>
            <a:ext cx="1936129" cy="128840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36973"/>
            <a:ext cx="1749535" cy="123843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651" y="3836975"/>
            <a:ext cx="1651245" cy="123843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11" descr="Résultats de recherche d'images pour « chat »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313" y="5377047"/>
            <a:ext cx="981159" cy="12478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</p:pic>
      <p:pic>
        <p:nvPicPr>
          <p:cNvPr id="13" name="Picture 14" descr="Image associé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526" y="5377047"/>
            <a:ext cx="1272174" cy="124788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1" descr="Résultats de recherche d'images pour « bouvier bernois »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744" y="5219869"/>
            <a:ext cx="1287573" cy="128757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317" y="5219868"/>
            <a:ext cx="1503453" cy="128757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0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fr-CA" sz="3600" b="1" dirty="0">
                <a:latin typeface="Lexie Readable" pitchFamily="2" charset="0"/>
                <a:ea typeface="Lexie Readable" pitchFamily="2" charset="0"/>
              </a:rPr>
              <a:t>Dans le document de l’élève, </a:t>
            </a:r>
            <a:br>
              <a:rPr lang="fr-CA" sz="3600" b="1" dirty="0"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>
                <a:latin typeface="Lexie Readable" pitchFamily="2" charset="0"/>
                <a:ea typeface="Lexie Readable" pitchFamily="2" charset="0"/>
              </a:rPr>
              <a:t>veuillez lire le texte :</a:t>
            </a:r>
            <a:r>
              <a:rPr lang="fr-CA" sz="3600" b="1" dirty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  <a:t/>
            </a:r>
            <a:br>
              <a:rPr lang="fr-CA" sz="3600" b="1" dirty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« Un souvenir, une personnalité»</a:t>
            </a:r>
          </a:p>
        </p:txBody>
      </p:sp>
      <p:sp>
        <p:nvSpPr>
          <p:cNvPr id="4" name="AutoShape 2" descr="Résultats de recherche d'images pour « chantal sébire pein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1454" y="186124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Lorsque le texte a été lu, visionnez le vidéo suivant.</a:t>
            </a:r>
            <a:endParaRPr lang="fr-CA" sz="2000" i="1" dirty="0">
              <a:solidFill>
                <a:srgbClr val="00206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9466" y="2233827"/>
            <a:ext cx="9005068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À quoi ça sert le cerveau ? 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Certains croient que l’arrêt du cœur entraîne automatiquement la mort. Or, on peut faire un massage cardiaque et espérer le faire revivre. Concernant notre cerveau, ce n’est pas le cas…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 à quoi sert-il exactement ? Visionnez et débattez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-99439" y="3484685"/>
            <a:ext cx="9144000" cy="19168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Dans le document de l’élève, </a:t>
            </a:r>
            <a:br>
              <a:rPr lang="fr-CA" sz="3600" b="1" dirty="0" smtClean="0"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veuillez lire le texte :</a:t>
            </a:r>
            <a: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  <a:t/>
            </a:r>
            <a:b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« La mort nous fait faire des efforts »</a:t>
            </a:r>
            <a:endParaRPr lang="fr-CA" sz="3600" b="1" dirty="0">
              <a:solidFill>
                <a:schemeClr val="accent1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-29973" y="520146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Lorsque le texte a été lu, visionnez le vidéo suivant et lisez le texte qui suit.</a:t>
            </a:r>
            <a:endParaRPr lang="fr-CA" sz="2000" i="1" dirty="0">
              <a:solidFill>
                <a:srgbClr val="00206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41474" y="5595974"/>
            <a:ext cx="4430526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Vol 571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Mourir… ou rester en vie ? Le choix est évident. Que ferions-nous si ça arrivait ?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641466" y="5595974"/>
            <a:ext cx="4430526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Vol 571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Voici ce qu’ont fait les survivants du vol 571 en 1972… En ferais-tu autant ??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90532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5" grpId="0" animBg="1"/>
      <p:bldP spid="16" grpId="0"/>
      <p:bldP spid="17" grpId="0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La conclusion !</a:t>
            </a:r>
            <a:endParaRPr lang="fr-CA" sz="3600" b="1" dirty="0">
              <a:solidFill>
                <a:schemeClr val="accent1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4" name="AutoShape 2" descr="Résultats de recherche d'images pour « chantal sébire pein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1454" y="186124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Aujourd’hui, je propose exceptionnellement quelques activités en guise de conclusion. </a:t>
            </a:r>
            <a:endParaRPr lang="fr-CA" sz="2000" i="1" dirty="0">
              <a:solidFill>
                <a:srgbClr val="00206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68638" y="2577743"/>
            <a:ext cx="3888432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Les balles de golf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vidéo devrait vous faire réagir et réévaluer vos priorités… 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et discutez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573094" y="2577742"/>
            <a:ext cx="3888432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Les </a:t>
            </a:r>
            <a:r>
              <a:rPr lang="fr-CA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loups-garous</a:t>
            </a:r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(au besoin)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Avez-vous déjà joué aux Loups Garous en grand groupe ?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Pourquoi ne pas en jouez une petite partie ? 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7544" y="4653136"/>
            <a:ext cx="3888432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C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/>
            </a:endParaRPr>
          </a:p>
          <a:p>
            <a:pPr algn="ctr"/>
            <a:r>
              <a:rPr lang="fr-C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Jeu de mémoire 1</a:t>
            </a:r>
            <a:endParaRPr lang="fr-C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/>
            </a:endParaRPr>
          </a:p>
          <a:p>
            <a:pPr algn="ctr"/>
            <a:endParaRPr lang="fr-C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/>
            </a:endParaRPr>
          </a:p>
          <a:p>
            <a:pPr algn="ctr"/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4653136"/>
            <a:ext cx="3888432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C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/>
            </a:endParaRPr>
          </a:p>
          <a:p>
            <a:pPr algn="ctr"/>
            <a:r>
              <a:rPr lang="fr-C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Jeu de mémoire 2</a:t>
            </a:r>
            <a:endParaRPr lang="fr-C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/>
            </a:endParaRPr>
          </a:p>
          <a:p>
            <a:pPr algn="ctr"/>
            <a:endParaRPr lang="fr-C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/>
            </a:endParaRPr>
          </a:p>
          <a:p>
            <a:pPr algn="ctr"/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375" y="281797"/>
            <a:ext cx="1946482" cy="145798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741" y="47895"/>
            <a:ext cx="1925785" cy="1925785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-3082" y="40155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Pour exercer votre précieuse mémoire ! C’est le meilleur moyen de rester éveillé et vif !</a:t>
            </a:r>
            <a:endParaRPr lang="fr-CA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75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8" grpId="0" animBg="1"/>
      <p:bldP spid="10" grpId="0" animBg="1"/>
      <p:bldP spid="11" grpId="0" animBg="1"/>
      <p:bldP spid="12" grpId="0" animBg="1"/>
      <p:bldP spid="2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577</Words>
  <Application>Microsoft Office PowerPoint</Application>
  <PresentationFormat>Affichage à l'écran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Airplanes in the Night Sky</vt:lpstr>
      <vt:lpstr>Arial</vt:lpstr>
      <vt:lpstr>Calibri</vt:lpstr>
      <vt:lpstr>Cartoon Relief</vt:lpstr>
      <vt:lpstr>Fontdinerdotcom Sparkly</vt:lpstr>
      <vt:lpstr>Lexie Readable</vt:lpstr>
      <vt:lpstr>Return To Sender</vt:lpstr>
      <vt:lpstr>Wingdings</vt:lpstr>
      <vt:lpstr>Thème Office</vt:lpstr>
      <vt:lpstr>GOÛTER PHILOSOPHIQUE Commençons par visiter ce site percutant !!! Cliquez ici !!!</vt:lpstr>
      <vt:lpstr>Dans le document de l’élève,  veuillez lire le texte : « Le massacre des champignons »</vt:lpstr>
      <vt:lpstr>Dans le document de l’élève,  veuillez lire le texte : « Le cycle de la vie »</vt:lpstr>
      <vt:lpstr>Dans le document de l’élève,  veuillez lire le texte : « Sale moustique, gentil chien »</vt:lpstr>
      <vt:lpstr>Dans le document de l’élève,  veuillez lire le texte : « Un souvenir, une personnalité»</vt:lpstr>
      <vt:lpstr>La conclusion !</vt:lpstr>
    </vt:vector>
  </TitlesOfParts>
  <Company>CSRS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Goûter philo</dc:title>
  <dc:creator>Brodeur Mathieu</dc:creator>
  <cp:lastModifiedBy>Brodeur Mathieu</cp:lastModifiedBy>
  <cp:revision>30</cp:revision>
  <dcterms:created xsi:type="dcterms:W3CDTF">2016-11-16T13:00:43Z</dcterms:created>
  <dcterms:modified xsi:type="dcterms:W3CDTF">2019-08-23T16:34:15Z</dcterms:modified>
</cp:coreProperties>
</file>