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6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F9732-594F-44B1-B3D5-FB439C0FF839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E4090-077F-42AE-9BBB-353133159E0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60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E4090-077F-42AE-9BBB-353133159E0A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17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752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102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366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12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609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735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95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250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293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394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477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6EB76-E14A-4657-B7F9-619A7F4B955F}" type="datetimeFigureOut">
              <a:rPr lang="fr-CA" smtClean="0"/>
              <a:t>2018-04-18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BF7BF-5726-44FF-B2EA-177AFF3AB9E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46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707111"/>
            <a:ext cx="5256205" cy="250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72292"/>
            <a:ext cx="3096344" cy="416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37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996"/>
            <a:ext cx="6552728" cy="687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7996"/>
            <a:ext cx="2160240" cy="685000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64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46805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3500" dirty="0" smtClean="0"/>
              <a:t>Chère Pierrette,</a:t>
            </a:r>
          </a:p>
          <a:p>
            <a:pPr algn="just"/>
            <a:endParaRPr lang="fr-FR" sz="3500" dirty="0"/>
          </a:p>
          <a:p>
            <a:pPr algn="just"/>
            <a:r>
              <a:rPr lang="fr-CA" sz="3500" dirty="0"/>
              <a:t>Je me présente, Mathieu Brodeur, enseignant à la CSRS. J’ai </a:t>
            </a:r>
            <a:r>
              <a:rPr lang="fr-CA" sz="3500" dirty="0" smtClean="0"/>
              <a:t>35 </a:t>
            </a:r>
            <a:r>
              <a:rPr lang="fr-CA" sz="3500" dirty="0"/>
              <a:t>ans et j’enseigne à l’école de la Maisonnée à Sherbrooke. J’ai deux filles et je suis </a:t>
            </a:r>
            <a:r>
              <a:rPr lang="fr-CA" sz="3500" dirty="0" smtClean="0"/>
              <a:t>marié. </a:t>
            </a:r>
            <a:r>
              <a:rPr lang="fr-CA" sz="3500" dirty="0"/>
              <a:t>Je compte passer un beau temps des </a:t>
            </a:r>
            <a:r>
              <a:rPr lang="fr-CA" sz="3500" dirty="0" smtClean="0"/>
              <a:t>fêtes avec ma </a:t>
            </a:r>
            <a:r>
              <a:rPr lang="fr-CA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famille</a:t>
            </a:r>
            <a:r>
              <a:rPr lang="fr-CA" sz="3500" dirty="0" smtClean="0"/>
              <a:t>. </a:t>
            </a:r>
            <a:r>
              <a:rPr lang="fr-CA" sz="3500" dirty="0"/>
              <a:t>J’adore le hockey et le patinage artistique, je trouve ce sport très viril. Je profite de mon temps libre pour vous écrire et prendre de vos </a:t>
            </a:r>
            <a:r>
              <a:rPr lang="fr-CA" sz="3500" dirty="0" smtClean="0"/>
              <a:t>nouvelles puisque le temps des fêtes et ses </a:t>
            </a:r>
            <a:r>
              <a:rPr lang="fr-CA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traditions</a:t>
            </a:r>
            <a:r>
              <a:rPr lang="fr-CA" sz="3500" dirty="0" smtClean="0"/>
              <a:t> cognent à notre porte.</a:t>
            </a:r>
            <a:endParaRPr lang="fr-CA" sz="3500" dirty="0"/>
          </a:p>
          <a:p>
            <a:pPr algn="just"/>
            <a:endParaRPr lang="fr-FR" sz="3500" dirty="0" smtClean="0"/>
          </a:p>
        </p:txBody>
      </p:sp>
    </p:spTree>
    <p:extLst>
      <p:ext uri="{BB962C8B-B14F-4D97-AF65-F5344CB8AC3E}">
        <p14:creationId xmlns:p14="http://schemas.microsoft.com/office/powerpoint/2010/main" val="18800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0"/>
            <a:ext cx="8568952" cy="6858000"/>
          </a:xfrm>
        </p:spPr>
        <p:txBody>
          <a:bodyPr>
            <a:normAutofit/>
          </a:bodyPr>
          <a:lstStyle/>
          <a:p>
            <a:pPr algn="just"/>
            <a:endParaRPr lang="fr-FR" i="1" dirty="0" smtClean="0"/>
          </a:p>
          <a:p>
            <a:pPr algn="just"/>
            <a:r>
              <a:rPr lang="fr-CA" dirty="0"/>
              <a:t>J’ai vu que vous adorez Ricardo et son émission. C’est extraordinaire, c’est mon émission préférée à moi aussi. J’ai vu toutes les saisons. Avez-vous vu quand il a fait cuire du bacon au jus de poireaux ? J’ai aussi entendu dire que vous êtes une tricoteuse hors pair. C’est génial, j’aimerais bien avoir ce </a:t>
            </a:r>
            <a:r>
              <a:rPr lang="fr-C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passe-temps</a:t>
            </a:r>
            <a:r>
              <a:rPr lang="fr-CA" dirty="0" smtClean="0"/>
              <a:t> </a:t>
            </a:r>
            <a:r>
              <a:rPr lang="fr-CA" dirty="0"/>
              <a:t>moi aussi. En plus, vous faites du Sudoku et vous savez quoi ? Je suis champion provincial de Sudoku ! </a:t>
            </a:r>
            <a:r>
              <a:rPr lang="fr-CA" dirty="0" smtClean="0"/>
              <a:t>C’est toute une </a:t>
            </a:r>
            <a:r>
              <a:rPr lang="fr-C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surprise</a:t>
            </a:r>
            <a:r>
              <a:rPr lang="fr-CA" dirty="0" smtClean="0"/>
              <a:t> pour moi d’apprendre cela !</a:t>
            </a:r>
            <a:endParaRPr lang="fr-CA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583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5616624"/>
          </a:xfrm>
        </p:spPr>
        <p:txBody>
          <a:bodyPr>
            <a:normAutofit/>
          </a:bodyPr>
          <a:lstStyle/>
          <a:p>
            <a:pPr algn="just"/>
            <a:endParaRPr lang="fr-CA" dirty="0" smtClean="0"/>
          </a:p>
          <a:p>
            <a:pPr algn="just"/>
            <a:endParaRPr lang="fr-CA" dirty="0"/>
          </a:p>
          <a:p>
            <a:pPr algn="just"/>
            <a:endParaRPr lang="fr-CA" dirty="0" smtClean="0"/>
          </a:p>
          <a:p>
            <a:pPr algn="just"/>
            <a:r>
              <a:rPr lang="fr-CA" dirty="0" smtClean="0"/>
              <a:t>Je </a:t>
            </a:r>
            <a:r>
              <a:rPr lang="fr-CA" dirty="0"/>
              <a:t>vous souhaite un joyeux temps des fêtes et, pourquoi pas, peut-être rencontrerez-vous l’âme sœur à nouveau en </a:t>
            </a:r>
            <a:r>
              <a:rPr lang="fr-CA" dirty="0" smtClean="0"/>
              <a:t>2017, qui vous apportera un peu de </a:t>
            </a:r>
            <a:r>
              <a:rPr lang="fr-C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réconfort</a:t>
            </a:r>
            <a:r>
              <a:rPr lang="fr-CA" dirty="0" smtClean="0">
                <a:solidFill>
                  <a:schemeClr val="bg1">
                    <a:lumMod val="50000"/>
                  </a:schemeClr>
                </a:solidFill>
              </a:rPr>
              <a:t>. Sait-on jamais ! </a:t>
            </a:r>
            <a:r>
              <a:rPr lang="fr-CA" dirty="0">
                <a:solidFill>
                  <a:schemeClr val="bg1">
                    <a:lumMod val="50000"/>
                  </a:schemeClr>
                </a:solidFill>
              </a:rPr>
              <a:t>J’espère </a:t>
            </a:r>
            <a:r>
              <a:rPr lang="fr-CA" dirty="0"/>
              <a:t>que vous aimez aussi l’hiver et le </a:t>
            </a:r>
            <a:r>
              <a:rPr lang="fr-CA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 de l’an </a:t>
            </a:r>
            <a:r>
              <a:rPr lang="fr-CA" dirty="0"/>
              <a:t>!</a:t>
            </a:r>
          </a:p>
          <a:p>
            <a:pPr algn="just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20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8784976" cy="5616624"/>
          </a:xfrm>
        </p:spPr>
        <p:txBody>
          <a:bodyPr>
            <a:normAutofit/>
          </a:bodyPr>
          <a:lstStyle/>
          <a:p>
            <a:pPr algn="just"/>
            <a:endParaRPr lang="fr-FR" dirty="0" smtClean="0"/>
          </a:p>
          <a:p>
            <a:pPr algn="just"/>
            <a:r>
              <a:rPr lang="fr-CA" dirty="0"/>
              <a:t>Merci d’avoir lu ma lettre et je vous invite à me répondre si vous en avez envie </a:t>
            </a:r>
            <a:r>
              <a:rPr lang="fr-CA" dirty="0" smtClean="0"/>
              <a:t>de continuer de </a:t>
            </a:r>
            <a:r>
              <a:rPr lang="fr-C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correspondre</a:t>
            </a:r>
            <a:r>
              <a:rPr lang="fr-CA" dirty="0" smtClean="0"/>
              <a:t> bien </a:t>
            </a:r>
            <a:r>
              <a:rPr lang="fr-CA" dirty="0"/>
              <a:t>sûr</a:t>
            </a:r>
            <a:r>
              <a:rPr lang="fr-CA" dirty="0" smtClean="0"/>
              <a:t>. Je vous souhaite beaucoup de </a:t>
            </a:r>
            <a:r>
              <a:rPr lang="fr-C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bonheur</a:t>
            </a:r>
            <a:r>
              <a:rPr lang="fr-CA" dirty="0" smtClean="0"/>
              <a:t>.</a:t>
            </a:r>
            <a:endParaRPr lang="fr-CA" dirty="0"/>
          </a:p>
          <a:p>
            <a:endParaRPr lang="fr-CA" dirty="0" smtClean="0"/>
          </a:p>
          <a:p>
            <a:pPr algn="r"/>
            <a:r>
              <a:rPr lang="fr-CA" dirty="0" smtClean="0"/>
              <a:t>Mathieu </a:t>
            </a:r>
            <a:r>
              <a:rPr lang="fr-CA" dirty="0"/>
              <a:t>Brodeur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5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261</Words>
  <Application>Microsoft Office PowerPoint</Application>
  <PresentationFormat>Affichage à l'écran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Brodeur Mathieu</dc:creator>
  <cp:lastModifiedBy>Brodeur Mathieu</cp:lastModifiedBy>
  <cp:revision>10</cp:revision>
  <dcterms:created xsi:type="dcterms:W3CDTF">2017-03-28T01:05:54Z</dcterms:created>
  <dcterms:modified xsi:type="dcterms:W3CDTF">2018-04-18T12:11:12Z</dcterms:modified>
</cp:coreProperties>
</file>