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024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85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546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392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802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4955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245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626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88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022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518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A95A-15AC-4051-BA49-72F5BD5CA1A1}" type="datetimeFigureOut">
              <a:rPr lang="fr-CA" smtClean="0"/>
              <a:t>2019-04-13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E561-A629-4DC3-8248-E63AC4E6138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72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-zlbTJotRE" TargetMode="External"/><Relationship Id="rId2" Type="http://schemas.openxmlformats.org/officeDocument/2006/relationships/hyperlink" Target="https://www.youtube.com/watch?v=A-rEb0KuopI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_Hi2VzBlHNk&amp;index=143&amp;list=PL7h1upgZ_vhJxVyrZdqGryeJCFzThEej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iVUewwCl7M" TargetMode="External"/><Relationship Id="rId2" Type="http://schemas.openxmlformats.org/officeDocument/2006/relationships/hyperlink" Target="https://www.youtube.com/watch?v=RRDpHUS_cY4&amp;list=PL7h1upgZ_vhJxVyrZdqGryeJCFzThEejx&amp;index=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ZQWKZLL45U" TargetMode="External"/><Relationship Id="rId2" Type="http://schemas.openxmlformats.org/officeDocument/2006/relationships/hyperlink" Target="https://www.youtube.com/watch?v=4T5PXSUIpws&amp;index=65&amp;list=PL7h1upgZ_vhJxVyrZdqGryeJCFzThEej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F2LyWJMtY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youtube.com/watch?v=sAq5PwVJMa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V30kba6pNK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lacapitale.com/fr/guides-formulaires-et-outils/budget-mensu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15578" cy="1268760"/>
          </a:xfrm>
        </p:spPr>
        <p:txBody>
          <a:bodyPr>
            <a:normAutofit/>
          </a:bodyPr>
          <a:lstStyle/>
          <a:p>
            <a:r>
              <a:rPr lang="fr-C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ntdinerdotcom Sparkly" panose="02000506060000020004" pitchFamily="2" charset="0"/>
                <a:ea typeface="Return To Sender" panose="02000000000000000000" pitchFamily="2" charset="0"/>
              </a:rPr>
              <a:t>GOÛTER PHILOSOPHIQUE</a:t>
            </a:r>
            <a:endParaRPr lang="fr-C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ntdinerdotcom Sparkly" panose="02000506060000020004" pitchFamily="2" charset="0"/>
              <a:ea typeface="Return To Sender" panose="020000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24744"/>
            <a:ext cx="9144000" cy="4824536"/>
          </a:xfrm>
        </p:spPr>
        <p:txBody>
          <a:bodyPr>
            <a:normAutofit/>
          </a:bodyPr>
          <a:lstStyle/>
          <a:p>
            <a:r>
              <a:rPr lang="fr-CA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Le travai</a:t>
            </a:r>
            <a:r>
              <a:rPr lang="fr-CA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 et</a:t>
            </a:r>
            <a:br>
              <a:rPr lang="fr-CA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</a:br>
            <a:r>
              <a:rPr lang="fr-CA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rtoon Relief" panose="02000500000000000000" pitchFamily="2" charset="0"/>
                <a:ea typeface="Airplanes in the Night Sky" pitchFamily="2" charset="0"/>
              </a:rPr>
              <a:t>l’argent</a:t>
            </a:r>
            <a:endParaRPr lang="fr-CA" sz="80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rtoon Relief" panose="02000500000000000000" pitchFamily="2" charset="0"/>
              <a:ea typeface="Airplanes in the Night Sky" pitchFamily="2" charset="0"/>
            </a:endParaRPr>
          </a:p>
          <a:p>
            <a:r>
              <a:rPr lang="fr-C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3 vidéos d’amorce de discussion en lien avec la thématique :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CA" sz="4600" b="1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5219" y="4522324"/>
            <a:ext cx="2522996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2"/>
              </a:rPr>
              <a:t>La vie défile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Travailler, c’est inévitable. Mais jusqu’à quel prix ? 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Écoutez. Réagissez. Discutez.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838" y="4522324"/>
            <a:ext cx="2556731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3"/>
              </a:rPr>
              <a:t>Faire de l’argent sale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le monde veut faire de l’argent. Légal préférablement…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Écoutez. Réagissez. Discutez.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300192" y="4522324"/>
            <a:ext cx="2556731" cy="1754326"/>
          </a:xfrm>
          <a:prstGeom prst="rect">
            <a:avLst/>
          </a:prstGeom>
          <a:noFill/>
          <a:ln w="508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hlinkClick r:id="rId4"/>
              </a:rPr>
              <a:t>L’argent, d’où ça vient ?</a:t>
            </a:r>
            <a:endParaRPr lang="fr-CA" b="1" dirty="0" smtClean="0">
              <a:solidFill>
                <a:srgbClr val="00FF00"/>
              </a:solidFill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du papier </a:t>
            </a:r>
            <a:r>
              <a:rPr lang="fr-C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a-t-il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autant de valeur ? Qui a pris cette décision ?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Écoutez. Réagissez. Discutez.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604532" y="6427130"/>
            <a:ext cx="657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et document de travail préparés par Mathieu Brodeur</a:t>
            </a:r>
            <a:endParaRPr lang="fr-CA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2493"/>
            <a:ext cx="1977972" cy="223219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6088" y="1380170"/>
            <a:ext cx="2047875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8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9" grpId="0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Le travail dur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155575" y="3482439"/>
            <a:ext cx="2751857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L’esclavagisme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est difficile de croire toutes les histoires qui nous sont racontées au sujet des esclaves. Une autre époque…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130" y="3482439"/>
            <a:ext cx="2777350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En chiffres, ça représente quoi ? 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Est-ce qu’il y a encore des esclaves actuellement sur Terre? Où ? Pourquoi ? Peut-on fermer les yeux là-dessus ? 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2 vidéos pour débattre davantage. Il vous est suggéré de les regarder avant</a:t>
            </a:r>
          </a:p>
          <a:p>
            <a:pPr algn="ctr"/>
            <a:r>
              <a:rPr lang="fr-CA" sz="2000" i="1" dirty="0">
                <a:solidFill>
                  <a:srgbClr val="002060"/>
                </a:solidFill>
              </a:rPr>
              <a:t>d</a:t>
            </a:r>
            <a:r>
              <a:rPr lang="fr-CA" sz="2000" i="1" dirty="0" smtClean="0">
                <a:solidFill>
                  <a:srgbClr val="002060"/>
                </a:solidFill>
              </a:rPr>
              <a:t>e les présenter à vos élèves. À regarder intégralement ou en ciblant certains segments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4677" y="4076700"/>
            <a:ext cx="28575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Pas de travail, c’est dur aussi !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187636" y="4109497"/>
            <a:ext cx="3040913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Les SDF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Triste mais vrai. Des personnes se lèvent le matin sans savoir où ils dormiront le soir… Est-ce normal en 2019 ? Et si c’était leur choix… 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Lisez 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427" y="206129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</a:t>
            </a:r>
            <a:r>
              <a:rPr lang="fr-CA" sz="2000" i="1" dirty="0" smtClean="0">
                <a:solidFill>
                  <a:srgbClr val="002060"/>
                </a:solidFill>
              </a:rPr>
              <a:t>un</a:t>
            </a:r>
            <a:r>
              <a:rPr lang="fr-CA" sz="2000" i="1" dirty="0" smtClean="0">
                <a:solidFill>
                  <a:srgbClr val="002060"/>
                </a:solidFill>
              </a:rPr>
              <a:t> </a:t>
            </a:r>
            <a:r>
              <a:rPr lang="fr-CA" sz="2000" i="1" dirty="0" smtClean="0">
                <a:solidFill>
                  <a:srgbClr val="002060"/>
                </a:solidFill>
              </a:rPr>
              <a:t>sujet pour débattre </a:t>
            </a:r>
            <a:r>
              <a:rPr lang="fr-CA" sz="2000" i="1" dirty="0" smtClean="0">
                <a:solidFill>
                  <a:srgbClr val="002060"/>
                </a:solidFill>
              </a:rPr>
              <a:t>davantage, présenté en 2 vidéos. </a:t>
            </a:r>
            <a:r>
              <a:rPr lang="fr-CA" sz="2000" i="1" dirty="0" smtClean="0">
                <a:solidFill>
                  <a:srgbClr val="002060"/>
                </a:solidFill>
              </a:rPr>
              <a:t>Il vous est suggéré d’en prendre connaissance avant de les présenter à vos élèves. Votre jugement est conseillé. 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0152" y="4108719"/>
            <a:ext cx="3040913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Aide ton prochain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L’entraide, c’est beau. Si c’était comme ça à l’année longue, ce le serait encore plus. Pourquoi ciblons-nous des moments comme Noël ?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Lisez et débattez.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7016" y="3470752"/>
            <a:ext cx="2249967" cy="33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Le travail peut même détruire l’homme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0" y="235022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Lorsque le texte a été lu et que les réponses ont été complétées par les élèves,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</a:t>
            </a:r>
            <a:r>
              <a:rPr lang="fr-CA" sz="2000" i="1" dirty="0" smtClean="0">
                <a:solidFill>
                  <a:srgbClr val="002060"/>
                </a:solidFill>
              </a:rPr>
              <a:t>3 </a:t>
            </a:r>
            <a:r>
              <a:rPr lang="fr-CA" sz="2000" i="1" dirty="0" smtClean="0">
                <a:solidFill>
                  <a:srgbClr val="002060"/>
                </a:solidFill>
              </a:rPr>
              <a:t>vidéos pour débattre davantage. Il vous est suggéré de les regarder avant</a:t>
            </a:r>
          </a:p>
          <a:p>
            <a:pPr algn="ctr"/>
            <a:r>
              <a:rPr lang="fr-CA" sz="2000" i="1" dirty="0">
                <a:solidFill>
                  <a:srgbClr val="002060"/>
                </a:solidFill>
              </a:rPr>
              <a:t>d</a:t>
            </a:r>
            <a:r>
              <a:rPr lang="fr-CA" sz="2000" i="1" dirty="0" smtClean="0">
                <a:solidFill>
                  <a:srgbClr val="002060"/>
                </a:solidFill>
              </a:rPr>
              <a:t>e les présenter à vos élèves. À regarder intégralement ou en ciblant certains segments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61999" y="3506863"/>
            <a:ext cx="2751857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Les chaînes de montage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 Henry Ford a créé sa </a:t>
            </a:r>
            <a:r>
              <a:rPr lang="fr-C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fr-CA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chaîne de montage, il était loin de se douter à quoi tout ça allait ressembler en 2019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156176" y="3501008"/>
            <a:ext cx="2751857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Le travail fait à la main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 fait à la main ? C’est donc un gage de qualité ! Seriez-vous prêts par contre à devoir payer le double pour l’obtenir ?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67822" y="3501008"/>
            <a:ext cx="2751857" cy="203132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Les 100 ans du Modèle T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voitures par jour… à 1000 unités ! Une révolution qui date de plus de 100 ans. Une avancée incroyable pour la science.</a:t>
            </a:r>
            <a:endParaRPr lang="fr-C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Visionnez et débattez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8900" y="5698468"/>
            <a:ext cx="1409700" cy="8858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425" y="5720582"/>
            <a:ext cx="1581150" cy="90487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9179" y="6141380"/>
            <a:ext cx="108585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0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16832"/>
          </a:xfrm>
        </p:spPr>
        <p:txBody>
          <a:bodyPr>
            <a:noAutofit/>
          </a:bodyPr>
          <a:lstStyle/>
          <a:p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Dans le document de l’élève, </a:t>
            </a:r>
            <a:br>
              <a:rPr lang="fr-CA" sz="3600" b="1" dirty="0" smtClean="0"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latin typeface="Lexie Readable" pitchFamily="2" charset="0"/>
                <a:ea typeface="Lexie Readable" pitchFamily="2" charset="0"/>
              </a:rPr>
              <a:t>veuillez lire le texte :</a:t>
            </a:r>
            <a: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  <a:t/>
            </a:r>
            <a:br>
              <a:rPr lang="fr-CA" sz="3600" b="1" dirty="0" smtClean="0">
                <a:solidFill>
                  <a:srgbClr val="FF0000"/>
                </a:solidFill>
                <a:latin typeface="Lexie Readable" pitchFamily="2" charset="0"/>
                <a:ea typeface="Lexie Readable" pitchFamily="2" charset="0"/>
              </a:rPr>
            </a:b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« 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Combien faut-il d’argent ?</a:t>
            </a:r>
            <a:r>
              <a:rPr lang="fr-CA" sz="3600" b="1" dirty="0" smtClean="0">
                <a:solidFill>
                  <a:schemeClr val="accent1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 »</a:t>
            </a:r>
            <a:endParaRPr lang="fr-CA" sz="3600" b="1" dirty="0">
              <a:solidFill>
                <a:schemeClr val="accent1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4" name="AutoShape 2" descr="Résultats de recherche d'images pour « chantal sébire peintur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31427" y="206129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Vivre pendant un mois, ça coûte cher. Très cher ! </a:t>
            </a:r>
            <a:r>
              <a:rPr lang="fr-CA" sz="2000" i="1" dirty="0" smtClean="0">
                <a:solidFill>
                  <a:srgbClr val="002060"/>
                </a:solidFill>
              </a:rPr>
              <a:t>As-tu une petite idée de toutes les dépenses dont il faut tenir compte ? </a:t>
            </a:r>
          </a:p>
          <a:p>
            <a:pPr algn="ctr"/>
            <a:r>
              <a:rPr lang="fr-CA" sz="2000" i="1" dirty="0" smtClean="0">
                <a:solidFill>
                  <a:srgbClr val="002060"/>
                </a:solidFill>
              </a:rPr>
              <a:t>Voici un outil pour t’aider à y voir plus clair… et pour que tu penses ce soir en arrivant chez toi de dire merci à papa et maman pour tout ce qu’ils font pour toi !</a:t>
            </a:r>
            <a:endParaRPr lang="fr-CA" sz="2000" i="1" dirty="0">
              <a:solidFill>
                <a:srgbClr val="00206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403648" y="4080094"/>
            <a:ext cx="2751857" cy="175432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</a:t>
            </a:r>
            <a:r>
              <a:rPr lang="fr-CA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udget mensuel</a:t>
            </a:r>
            <a:endParaRPr lang="fr-CA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Avec l’aide de votre prof, budgétez pour une famille de 4 pour un mois ! </a:t>
            </a:r>
          </a:p>
          <a:p>
            <a:pPr algn="ctr"/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Vous serez estomaqués de tout ce que cela implique !</a:t>
            </a:r>
            <a:r>
              <a:rPr lang="fr-C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530789"/>
            <a:ext cx="2852936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2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563</Words>
  <Application>Microsoft Office PowerPoint</Application>
  <PresentationFormat>Affichage à l'écran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Airplanes in the Night Sky</vt:lpstr>
      <vt:lpstr>Arial</vt:lpstr>
      <vt:lpstr>Calibri</vt:lpstr>
      <vt:lpstr>Cartoon Relief</vt:lpstr>
      <vt:lpstr>Fontdinerdotcom Sparkly</vt:lpstr>
      <vt:lpstr>Lexie Readable</vt:lpstr>
      <vt:lpstr>Return To Sender</vt:lpstr>
      <vt:lpstr>Thème Office</vt:lpstr>
      <vt:lpstr>GOÛTER PHILOSOPHIQUE</vt:lpstr>
      <vt:lpstr>Dans le document de l’élève,  veuillez lire le texte : « Le travail dur »</vt:lpstr>
      <vt:lpstr>Dans le document de l’élève,  veuillez lire le texte : « Pas de travail, c’est dur aussi ! »</vt:lpstr>
      <vt:lpstr>Dans le document de l’élève,  veuillez lire le texte : « Le travail peut même détruire l’homme »</vt:lpstr>
      <vt:lpstr>Dans le document de l’élève,  veuillez lire le texte : « Combien faut-il d’argent ? »</vt:lpstr>
    </vt:vector>
  </TitlesOfParts>
  <Company>CSRS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Goûter philo</dc:title>
  <dc:creator>Brodeur Mathieu</dc:creator>
  <cp:lastModifiedBy>Brodeur Mathieu</cp:lastModifiedBy>
  <cp:revision>29</cp:revision>
  <dcterms:created xsi:type="dcterms:W3CDTF">2016-11-16T13:00:43Z</dcterms:created>
  <dcterms:modified xsi:type="dcterms:W3CDTF">2019-04-14T01:25:35Z</dcterms:modified>
</cp:coreProperties>
</file>