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33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950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608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568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7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81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827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54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9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5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611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5227-CEE4-4D0A-97E3-7E624989A1DE}" type="datetimeFigureOut">
              <a:rPr lang="fr-CA" smtClean="0"/>
              <a:t>2019-03-24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4275-39D3-4880-A1C7-ABF8D0CDC1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96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groupe </a:t>
            </a:r>
            <a:r>
              <a:rPr lang="fr-C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facultatif</a:t>
            </a:r>
            <a:endParaRPr lang="fr-C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85024"/>
            <a:ext cx="2736304" cy="4989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1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548680"/>
            <a:ext cx="8140331" cy="587759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338648" y="1735923"/>
            <a:ext cx="525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i="1" dirty="0" smtClean="0">
                <a:solidFill>
                  <a:srgbClr val="FF0000"/>
                </a:solidFill>
              </a:rPr>
              <a:t>Dans le dictionnaire, les confitures de canneberges (…)</a:t>
            </a:r>
            <a:endParaRPr lang="fr-CA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03781" y="2564904"/>
            <a:ext cx="546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i="1" dirty="0" smtClean="0">
                <a:solidFill>
                  <a:srgbClr val="FF0000"/>
                </a:solidFill>
              </a:rPr>
              <a:t>Je sais qu’elle s’appelait Serge </a:t>
            </a:r>
            <a:r>
              <a:rPr lang="fr-CA" i="1" strike="dblStrike" dirty="0" smtClean="0">
                <a:solidFill>
                  <a:srgbClr val="FF0000"/>
                </a:solidFill>
              </a:rPr>
              <a:t>avant de s’appeler Bianca.</a:t>
            </a:r>
            <a:endParaRPr lang="fr-CA" i="1" strike="dblStrike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01224" y="5805264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i="1" dirty="0" smtClean="0">
                <a:solidFill>
                  <a:srgbClr val="FF0000"/>
                </a:solidFill>
              </a:rPr>
              <a:t>Depuis aujourd’hui</a:t>
            </a:r>
            <a:endParaRPr lang="fr-CA" i="1" dirty="0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235753" y="4077072"/>
            <a:ext cx="357229" cy="188881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7740352" y="4509120"/>
            <a:ext cx="438753" cy="21602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7716323" y="4941168"/>
            <a:ext cx="438753" cy="21602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555776" y="1412776"/>
            <a:ext cx="2016224" cy="3231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355976" y="2237111"/>
            <a:ext cx="2520280" cy="3277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1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340768"/>
            <a:ext cx="8523993" cy="31683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7" y="2060848"/>
            <a:ext cx="115212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100392" y="2060848"/>
            <a:ext cx="115212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-81474" y="2539186"/>
            <a:ext cx="1701146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4932040" y="2978518"/>
            <a:ext cx="2232248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254736" y="3527795"/>
            <a:ext cx="4269592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85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8488163" cy="259228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5536" y="836712"/>
            <a:ext cx="613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Plusieurs réponses personnelles acceptées. Voici des exemples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198884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 ma naissance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36096" y="2524254"/>
            <a:ext cx="162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l’adolescence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49794" y="299695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1988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06221" y="3501008"/>
            <a:ext cx="149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toujours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47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598602" cy="417646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7180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78856" y="2509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57408" y="34569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60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45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Le groupe facultatif</vt:lpstr>
      <vt:lpstr>Présentation PowerPoint</vt:lpstr>
      <vt:lpstr>Présentation PowerPoint</vt:lpstr>
      <vt:lpstr>Présentation PowerPoint</vt:lpstr>
      <vt:lpstr>Présentation PowerPoint</vt:lpstr>
    </vt:vector>
  </TitlesOfParts>
  <Company>CSRS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Brodeur Mathieu</dc:creator>
  <cp:lastModifiedBy>Brodeur Mathieu</cp:lastModifiedBy>
  <cp:revision>7</cp:revision>
  <dcterms:created xsi:type="dcterms:W3CDTF">2017-09-13T12:22:55Z</dcterms:created>
  <dcterms:modified xsi:type="dcterms:W3CDTF">2019-03-25T00:04:46Z</dcterms:modified>
</cp:coreProperties>
</file>